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. Basnet" initials="AB" lastIdx="1" clrIdx="0">
    <p:extLst>
      <p:ext uri="{19B8F6BF-5375-455C-9EA6-DF929625EA0E}">
        <p15:presenceInfo xmlns:p15="http://schemas.microsoft.com/office/powerpoint/2012/main" userId="d8ceecc54b0678f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C3AF9-CA3F-4D28-9AD4-C13DD563C5D5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52E67-30F3-48B2-842B-619FEA85B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67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952E67-30F3-48B2-842B-619FEA85B58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42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161FC5-B4FB-4846-AFF2-1E4FBAE2F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30E632C-519E-47B6-9E6D-9B6674D219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E71BBC-F0CC-4268-9EE6-941D51CB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D794AD-B391-42DD-BBAE-F12145829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12F861-37C2-477B-800A-13A89298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98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7758D-6573-4B01-A747-79D5FA3EF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FEF2B00-0765-4FFE-8EE9-3212E8F3F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FD2BCF-012B-4FD6-81C9-4811CE84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CC9192-1E81-4BD2-A1A5-1DF401416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DF57EB-D46E-4F0E-9599-7262F9DE9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945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80FB129-2D0E-4026-81DB-F38015A777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163B0F-655D-4353-9A73-003906163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67B5E5-B9DF-46B0-88FF-184EC02AC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C0FECE-D756-4186-8110-60D74F965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032C97-CD24-48C4-9321-70C7BFFBF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53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17CB97-E12F-4F2B-B184-8F75DB3EC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4B48B1-F480-44A0-9C44-F4AB6C21C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37C3FF-C1AE-4991-B720-B94824193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8B09A7-BBD7-4FEF-B813-93306379D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678CDD-E092-4680-B93A-4C5DD2F7E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68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DB5A34-8C1B-4787-9825-0FB8229AA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FC44591-4486-48E1-8428-D19F175D7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79344D-5BB5-4434-9BE5-9D7C09EDE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C53F1E-E2A8-4F3B-B227-5892D11B4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568D71-FB24-4701-8AF0-BD7C195D1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59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BA8194-C575-4997-B81D-1E5044C89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1BC796-6A6D-401A-805F-5C093AFFA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4F855A9-543F-487C-BBB7-6BD93C52E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6D8332-6494-485C-8152-32D8FA444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673B44-EDC2-4B80-AFC8-AA896E818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4A9CFC3-2D25-4B1A-BF31-A1D170236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388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1EEA6-16CC-4B6E-879F-7B91E051D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569D45-1F4A-48E3-9606-204FD04CB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EE85CFD-117F-4931-AF8A-07AB669B9D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3D68EDA-7351-4A51-B342-4A53450D4B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F8D6149-42B2-4835-AE9B-54DCE19BCB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3BA81D1-6A41-4411-A3ED-53208E35C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EC54D41-E06B-4482-A64D-B6A5CA8C6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3065201-64C1-47C2-BDF0-E815DB3B7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91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FEC61-2969-4B8F-9247-C22004593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B8F02D-B7B7-42D3-9685-09DBF989B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84A95A3-8BBF-4FBC-B943-19B8D36B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6C7E2B-1AD8-4904-800E-0635968FF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385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B50E8FE-2D31-4ADD-A9C7-DA0F27654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E452420-A639-46BC-9644-C60B484E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E9E997-376C-4EDF-82F5-F5B0CA79B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32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8A1B8D-3F83-4A3C-91A1-09F4538DC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4241D75-09F0-46D4-AE82-934D72ADF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244C8A-5F4A-4D88-B7AF-A76BB7E53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C91224F-2601-4896-A80F-08D43F227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54A0A18-CB9B-4D11-AC54-F1F5DF894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B93E0C-E913-453E-9EDE-D67867721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908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0EAD0-4F09-4A9D-ABD2-60C96897D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529BD1F-A0B3-42F0-AC5B-0F6A5F8ACD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B0AC33C-1BCE-4619-8FD0-D0FF3418D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AC817E7-AC3C-45CC-BBD7-816F7C2A7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27846B-877D-4B22-8483-3D9017292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86B4441-3CEC-4B7E-8A50-19D680FBB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77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FAB353E-A7B9-40B1-963A-CD78418EE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D42C73-940D-44F6-91EA-C125D9029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A9A49C-0C25-4F84-9EF1-BF414AF24C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B95C12-2B96-4D9F-A9ED-B8C79D99F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6C2B82-31F5-4D58-B147-81B2631887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92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hance.net/gallery/8028997/Rughar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ockdesign.com/business-card-templates/luxury-realtor-triplex-with-gold-foil-business-card-template-kingstone" TargetMode="External"/><Relationship Id="rId5" Type="http://schemas.openxmlformats.org/officeDocument/2006/relationships/hyperlink" Target="https://www.behance.net/gallery/8669619/Elmer-Zambrano" TargetMode="External"/><Relationship Id="rId4" Type="http://schemas.openxmlformats.org/officeDocument/2006/relationships/hyperlink" Target="https://www.behance.net/gallery/38171379/Stationery-MOCK-U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wwwards.com/inspiration/milton-1-2-typeface-on-behance" TargetMode="External"/><Relationship Id="rId2" Type="http://schemas.openxmlformats.org/officeDocument/2006/relationships/hyperlink" Target="https://creativemarket.com/artisans/4390820-Black-Stanky?u=LucidThem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wwwards.com/inspiration/darleston-typeface-on-behanc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914F5-791C-40F2-8E91-18958625E6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High value cover design for an A4 ideation pad.</a:t>
            </a:r>
            <a:endParaRPr lang="en-GB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2C5399C-382C-4C0A-A752-83553A3ED4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A. Basnet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985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D2D8FB-16C6-479A-BC8F-73F917722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DESIGN REFERENCES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43D036-4AC1-4C25-9EA7-D0122D59F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3"/>
              </a:rPr>
              <a:t>https://www.behance.net/gallery/8028997/Rughara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4"/>
              </a:rPr>
              <a:t>https://www.behance.net/gallery/38171379/Stationery-MOCK-UP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5"/>
              </a:rPr>
              <a:t>https://www.behance.net/gallery/8669619/Elmer-Zambrano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6"/>
              </a:rPr>
              <a:t>https://www.rockdesign.com/business-card-templates/luxury-realtor-triplex-with-gold-foil-business-card-template-kingstone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i="1" dirty="0"/>
              <a:t>Note 1 –&gt; The design will be embossed on the front and back cover.</a:t>
            </a:r>
          </a:p>
        </p:txBody>
      </p:sp>
    </p:spTree>
    <p:extLst>
      <p:ext uri="{BB962C8B-B14F-4D97-AF65-F5344CB8AC3E}">
        <p14:creationId xmlns:p14="http://schemas.microsoft.com/office/powerpoint/2010/main" val="2484778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6C90-8C8A-48DC-9FE7-9ED2FAA13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FONT 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5D70A-A587-446D-A100-120B80191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825625"/>
            <a:ext cx="12039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2"/>
              </a:rPr>
              <a:t>https://creativemarket.com/artisans/4390820-Black-Stanky?u=LucidThemes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3"/>
              </a:rPr>
              <a:t>https://www.awwwards.com/inspiration/milton-1-2-typeface-on-behance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4"/>
              </a:rPr>
              <a:t>https://www.awwwards.com/inspiration/darleston-typeface-on-behance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250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4E1F6-F96A-42F7-AE4C-B0CFC0A37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RULES FOR DESIGNERS FOR POSTING DESIGN PROPOSALS</a:t>
            </a:r>
            <a:br>
              <a:rPr lang="de-DE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351D09-698B-40A9-9FB5-EE431C4A2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fontAlgn="ctr">
              <a:buFont typeface="+mj-lt"/>
              <a:buAutoNum type="arabicPeriod"/>
            </a:pPr>
            <a:r>
              <a:rPr lang="fr-ML" dirty="0" err="1"/>
              <a:t>Please</a:t>
            </a:r>
            <a:r>
              <a:rPr lang="fr-ML" dirty="0"/>
              <a:t> </a:t>
            </a:r>
            <a:r>
              <a:rPr lang="fr-ML" dirty="0" err="1"/>
              <a:t>confirm</a:t>
            </a:r>
            <a:r>
              <a:rPr lang="fr-ML" dirty="0"/>
              <a:t> </a:t>
            </a:r>
            <a:r>
              <a:rPr lang="fr-ML" dirty="0" err="1"/>
              <a:t>that</a:t>
            </a:r>
            <a:r>
              <a:rPr lang="fr-ML" dirty="0"/>
              <a:t> </a:t>
            </a:r>
            <a:r>
              <a:rPr lang="fr-ML" dirty="0" err="1"/>
              <a:t>you’ve</a:t>
            </a:r>
            <a:r>
              <a:rPr lang="fr-ML" dirty="0"/>
              <a:t> </a:t>
            </a:r>
            <a:r>
              <a:rPr lang="fr-ML" dirty="0" err="1"/>
              <a:t>downloaded</a:t>
            </a:r>
            <a:r>
              <a:rPr lang="fr-ML" dirty="0"/>
              <a:t> and </a:t>
            </a:r>
            <a:r>
              <a:rPr lang="fr-ML" dirty="0" err="1"/>
              <a:t>read</a:t>
            </a:r>
            <a:r>
              <a:rPr lang="fr-ML" dirty="0"/>
              <a:t> </a:t>
            </a:r>
            <a:r>
              <a:rPr lang="fr-ML" dirty="0" err="1"/>
              <a:t>this</a:t>
            </a:r>
            <a:r>
              <a:rPr lang="fr-ML" dirty="0"/>
              <a:t> guide </a:t>
            </a:r>
            <a:r>
              <a:rPr lang="fr-ML" dirty="0" err="1"/>
              <a:t>with</a:t>
            </a:r>
            <a:r>
              <a:rPr lang="fr-ML" dirty="0"/>
              <a:t> a short message.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fr-ML" dirty="0" err="1"/>
              <a:t>Please</a:t>
            </a:r>
            <a:r>
              <a:rPr lang="de-DE" dirty="0"/>
              <a:t> </a:t>
            </a:r>
            <a:r>
              <a:rPr lang="de-DE" dirty="0" err="1"/>
              <a:t>introduce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design and </a:t>
            </a:r>
            <a:r>
              <a:rPr lang="de-DE" dirty="0" err="1"/>
              <a:t>explain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idea</a:t>
            </a:r>
            <a:r>
              <a:rPr lang="de-DE" dirty="0"/>
              <a:t> </a:t>
            </a:r>
            <a:r>
              <a:rPr lang="de-DE" dirty="0" err="1"/>
              <a:t>behind</a:t>
            </a:r>
            <a:r>
              <a:rPr lang="de-DE" dirty="0"/>
              <a:t> it.</a:t>
            </a:r>
            <a:endParaRPr lang="en-GB" dirty="0"/>
          </a:p>
          <a:p>
            <a:pPr marL="514350" indent="-514350" fontAlgn="ctr">
              <a:buFont typeface="+mj-lt"/>
              <a:buAutoNum type="arabicPeriod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explain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relates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brief</a:t>
            </a:r>
            <a:r>
              <a:rPr lang="de-DE" dirty="0"/>
              <a:t> and </a:t>
            </a:r>
            <a:r>
              <a:rPr lang="de-DE" dirty="0" err="1"/>
              <a:t>requirements</a:t>
            </a:r>
            <a:r>
              <a:rPr lang="de-DE" dirty="0"/>
              <a:t>.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front &amp; back </a:t>
            </a:r>
            <a:r>
              <a:rPr lang="de-DE" dirty="0" err="1"/>
              <a:t>cover</a:t>
            </a:r>
            <a:r>
              <a:rPr lang="de-DE" dirty="0"/>
              <a:t> design </a:t>
            </a:r>
            <a:r>
              <a:rPr lang="de-DE" dirty="0" err="1"/>
              <a:t>together</a:t>
            </a:r>
            <a:r>
              <a:rPr lang="de-DE" dirty="0"/>
              <a:t>.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don‘t</a:t>
            </a:r>
            <a:r>
              <a:rPr lang="de-DE" dirty="0"/>
              <a:t> </a:t>
            </a:r>
            <a:r>
              <a:rPr lang="de-DE" dirty="0" err="1"/>
              <a:t>post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3 design </a:t>
            </a:r>
            <a:r>
              <a:rPr lang="de-DE" dirty="0" err="1"/>
              <a:t>proposals</a:t>
            </a:r>
            <a:r>
              <a:rPr lang="de-DE" dirty="0"/>
              <a:t> at a time. 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de-DE" dirty="0"/>
              <a:t>Keep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</a:t>
            </a:r>
            <a:r>
              <a:rPr lang="de-DE" dirty="0" err="1"/>
              <a:t>short</a:t>
            </a:r>
            <a:r>
              <a:rPr lang="de-DE" dirty="0"/>
              <a:t> and </a:t>
            </a:r>
            <a:r>
              <a:rPr lang="de-DE" dirty="0" err="1"/>
              <a:t>concise</a:t>
            </a:r>
            <a:r>
              <a:rPr lang="de-DE" dirty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778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Microsoft Office PowerPoint</Application>
  <PresentationFormat>Widescreen</PresentationFormat>
  <Paragraphs>20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High value cover design for an A4 ideation pad.</vt:lpstr>
      <vt:lpstr>DESIGN REFERENCES</vt:lpstr>
      <vt:lpstr>FONT REFERENCES</vt:lpstr>
      <vt:lpstr>RULES FOR DESIGNERS FOR POSTING DESIGN PROPOSALS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value cover design for an A4 ideation pad.</dc:title>
  <dc:creator>A. Basnet</dc:creator>
  <cp:lastModifiedBy>A. Basnet</cp:lastModifiedBy>
  <cp:revision>9</cp:revision>
  <dcterms:created xsi:type="dcterms:W3CDTF">2020-03-14T11:34:33Z</dcterms:created>
  <dcterms:modified xsi:type="dcterms:W3CDTF">2020-03-15T10:16:29Z</dcterms:modified>
</cp:coreProperties>
</file>